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56" r:id="rId2"/>
    <p:sldId id="277" r:id="rId3"/>
    <p:sldId id="278" r:id="rId4"/>
    <p:sldId id="279" r:id="rId5"/>
    <p:sldId id="258" r:id="rId6"/>
    <p:sldId id="287" r:id="rId7"/>
    <p:sldId id="280" r:id="rId8"/>
    <p:sldId id="281" r:id="rId9"/>
    <p:sldId id="282" r:id="rId10"/>
    <p:sldId id="288" r:id="rId11"/>
    <p:sldId id="283" r:id="rId12"/>
    <p:sldId id="284" r:id="rId13"/>
    <p:sldId id="285" r:id="rId14"/>
    <p:sldId id="286" r:id="rId15"/>
    <p:sldId id="289" r:id="rId16"/>
    <p:sldId id="290" r:id="rId17"/>
    <p:sldId id="291" r:id="rId18"/>
    <p:sldId id="292" r:id="rId19"/>
    <p:sldId id="293" r:id="rId20"/>
    <p:sldId id="294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90164" autoAdjust="0"/>
  </p:normalViewPr>
  <p:slideViewPr>
    <p:cSldViewPr snapToGrid="0">
      <p:cViewPr varScale="1">
        <p:scale>
          <a:sx n="105" d="100"/>
          <a:sy n="105" d="100"/>
        </p:scale>
        <p:origin x="11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41B4ED-AD8F-4EE1-9BB0-19AADA1B760B}" type="doc">
      <dgm:prSet loTypeId="urn:microsoft.com/office/officeart/2005/8/layout/chevron1" loCatId="Inbox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45BDD7-E00D-4CF3-AB8F-F11FAF0FE3A6}">
      <dgm:prSet/>
      <dgm:spPr/>
      <dgm:t>
        <a:bodyPr/>
        <a:lstStyle/>
        <a:p>
          <a:r>
            <a:rPr lang="da-DK" dirty="0"/>
            <a:t>Motorer</a:t>
          </a:r>
          <a:endParaRPr lang="en-US" dirty="0"/>
        </a:p>
      </dgm:t>
    </dgm:pt>
    <dgm:pt modelId="{E6B2788D-8A17-43A8-9352-2CBBE79E1E31}" type="parTrans" cxnId="{CCCAA5FC-A42B-4DD7-A415-46532FDC4186}">
      <dgm:prSet/>
      <dgm:spPr/>
      <dgm:t>
        <a:bodyPr/>
        <a:lstStyle/>
        <a:p>
          <a:endParaRPr lang="en-US"/>
        </a:p>
      </dgm:t>
    </dgm:pt>
    <dgm:pt modelId="{21C9B328-1432-4414-B59C-94C1588550B5}" type="sibTrans" cxnId="{CCCAA5FC-A42B-4DD7-A415-46532FDC4186}">
      <dgm:prSet/>
      <dgm:spPr/>
      <dgm:t>
        <a:bodyPr/>
        <a:lstStyle/>
        <a:p>
          <a:endParaRPr lang="en-US"/>
        </a:p>
      </dgm:t>
    </dgm:pt>
    <dgm:pt modelId="{5DDE0BE2-3BA5-473C-A366-3D530AFE415F}">
      <dgm:prSet/>
      <dgm:spPr/>
      <dgm:t>
        <a:bodyPr/>
        <a:lstStyle/>
        <a:p>
          <a:r>
            <a:rPr lang="da-DK" dirty="0"/>
            <a:t>DC motorer</a:t>
          </a:r>
          <a:endParaRPr lang="en-US" dirty="0"/>
        </a:p>
      </dgm:t>
    </dgm:pt>
    <dgm:pt modelId="{B25B0A40-9B50-494F-9B3D-A3442A0E1695}" type="parTrans" cxnId="{B59E6737-BCDF-4C8F-8FAF-955C4A80661F}">
      <dgm:prSet/>
      <dgm:spPr/>
      <dgm:t>
        <a:bodyPr/>
        <a:lstStyle/>
        <a:p>
          <a:endParaRPr lang="en-US"/>
        </a:p>
      </dgm:t>
    </dgm:pt>
    <dgm:pt modelId="{AAF627A5-1D39-4F02-9C45-354E759B77B7}" type="sibTrans" cxnId="{B59E6737-BCDF-4C8F-8FAF-955C4A80661F}">
      <dgm:prSet/>
      <dgm:spPr/>
      <dgm:t>
        <a:bodyPr/>
        <a:lstStyle/>
        <a:p>
          <a:endParaRPr lang="en-US"/>
        </a:p>
      </dgm:t>
    </dgm:pt>
    <dgm:pt modelId="{56668F02-646C-4B92-BE9C-E8735755C80C}">
      <dgm:prSet/>
      <dgm:spPr/>
      <dgm:t>
        <a:bodyPr/>
        <a:lstStyle/>
        <a:p>
          <a:r>
            <a:rPr lang="en-US" dirty="0"/>
            <a:t>Servo </a:t>
          </a:r>
          <a:r>
            <a:rPr lang="en-US" dirty="0" err="1"/>
            <a:t>motorer</a:t>
          </a:r>
          <a:endParaRPr lang="en-US" dirty="0"/>
        </a:p>
      </dgm:t>
    </dgm:pt>
    <dgm:pt modelId="{D7A02332-2F51-4B38-9422-D5FA784F1274}" type="parTrans" cxnId="{790161EB-BD56-4CFC-B967-5BAE68C714A9}">
      <dgm:prSet/>
      <dgm:spPr/>
      <dgm:t>
        <a:bodyPr/>
        <a:lstStyle/>
        <a:p>
          <a:endParaRPr lang="en-US"/>
        </a:p>
      </dgm:t>
    </dgm:pt>
    <dgm:pt modelId="{A7AB2D2E-DAAA-4DF0-8FC7-2E1CB00DA23D}" type="sibTrans" cxnId="{790161EB-BD56-4CFC-B967-5BAE68C714A9}">
      <dgm:prSet/>
      <dgm:spPr/>
      <dgm:t>
        <a:bodyPr/>
        <a:lstStyle/>
        <a:p>
          <a:endParaRPr lang="en-US"/>
        </a:p>
      </dgm:t>
    </dgm:pt>
    <dgm:pt modelId="{65B4844F-1747-4E98-9172-74573F3224C0}">
      <dgm:prSet/>
      <dgm:spPr/>
      <dgm:t>
        <a:bodyPr/>
        <a:lstStyle/>
        <a:p>
          <a:r>
            <a:rPr lang="en-US" dirty="0"/>
            <a:t>Displays</a:t>
          </a:r>
        </a:p>
      </dgm:t>
    </dgm:pt>
    <dgm:pt modelId="{CE3BB7A4-2A6F-4B73-955A-D2DBE96E80B9}" type="parTrans" cxnId="{CCE010A0-6205-405C-9FE6-29F407EBE3FA}">
      <dgm:prSet/>
      <dgm:spPr/>
      <dgm:t>
        <a:bodyPr/>
        <a:lstStyle/>
        <a:p>
          <a:endParaRPr lang="en-US"/>
        </a:p>
      </dgm:t>
    </dgm:pt>
    <dgm:pt modelId="{C0047361-00F2-4DD5-BD09-83A54A22112D}" type="sibTrans" cxnId="{CCE010A0-6205-405C-9FE6-29F407EBE3FA}">
      <dgm:prSet/>
      <dgm:spPr/>
      <dgm:t>
        <a:bodyPr/>
        <a:lstStyle/>
        <a:p>
          <a:endParaRPr lang="en-US"/>
        </a:p>
      </dgm:t>
    </dgm:pt>
    <dgm:pt modelId="{9ACA7C18-C9D8-4656-B31E-2AB491A9B8D8}">
      <dgm:prSet/>
      <dgm:spPr/>
      <dgm:t>
        <a:bodyPr/>
        <a:lstStyle/>
        <a:p>
          <a:r>
            <a:rPr lang="en-US" dirty="0"/>
            <a:t>LCD Displays</a:t>
          </a:r>
        </a:p>
      </dgm:t>
    </dgm:pt>
    <dgm:pt modelId="{BC8AC2F3-90C0-4E39-BBC5-AF30F4C2C64B}" type="parTrans" cxnId="{4C79A891-8ECA-4A7E-9D9E-DA50C2AFC624}">
      <dgm:prSet/>
      <dgm:spPr/>
      <dgm:t>
        <a:bodyPr/>
        <a:lstStyle/>
        <a:p>
          <a:endParaRPr lang="en-US"/>
        </a:p>
      </dgm:t>
    </dgm:pt>
    <dgm:pt modelId="{F4B5CB55-B484-44AC-B950-A2E3BBEB5E57}" type="sibTrans" cxnId="{4C79A891-8ECA-4A7E-9D9E-DA50C2AFC624}">
      <dgm:prSet/>
      <dgm:spPr/>
      <dgm:t>
        <a:bodyPr/>
        <a:lstStyle/>
        <a:p>
          <a:endParaRPr lang="en-US"/>
        </a:p>
      </dgm:t>
    </dgm:pt>
    <dgm:pt modelId="{184038E1-A9AC-4AC0-A314-29D8CF858AAF}">
      <dgm:prSet/>
      <dgm:spPr/>
      <dgm:t>
        <a:bodyPr/>
        <a:lstStyle/>
        <a:p>
          <a:r>
            <a:rPr lang="da-DK" noProof="0" dirty="0"/>
            <a:t>Programeksempler</a:t>
          </a:r>
        </a:p>
      </dgm:t>
    </dgm:pt>
    <dgm:pt modelId="{351BAB90-BC19-4EAD-AAA1-021A62F188CF}" type="parTrans" cxnId="{65D7577F-9EB7-444B-BD36-D91FBC44435D}">
      <dgm:prSet/>
      <dgm:spPr/>
      <dgm:t>
        <a:bodyPr/>
        <a:lstStyle/>
        <a:p>
          <a:endParaRPr lang="da-DK"/>
        </a:p>
      </dgm:t>
    </dgm:pt>
    <dgm:pt modelId="{E2BF67F9-EF5B-48C2-A72B-C6B3E75BD745}" type="sibTrans" cxnId="{65D7577F-9EB7-444B-BD36-D91FBC44435D}">
      <dgm:prSet/>
      <dgm:spPr/>
      <dgm:t>
        <a:bodyPr/>
        <a:lstStyle/>
        <a:p>
          <a:endParaRPr lang="da-DK"/>
        </a:p>
      </dgm:t>
    </dgm:pt>
    <dgm:pt modelId="{797853F9-661E-4EF0-8A6D-AC9EDD670823}">
      <dgm:prSet/>
      <dgm:spPr/>
      <dgm:t>
        <a:bodyPr/>
        <a:lstStyle/>
        <a:p>
          <a:r>
            <a:rPr lang="da-DK" noProof="0" dirty="0"/>
            <a:t>1 – DC motor driver</a:t>
          </a:r>
        </a:p>
      </dgm:t>
    </dgm:pt>
    <dgm:pt modelId="{B8797796-7E3E-4930-B3C2-1EB784F19010}" type="parTrans" cxnId="{37A722EB-9305-4441-AB61-B337111422E4}">
      <dgm:prSet/>
      <dgm:spPr/>
      <dgm:t>
        <a:bodyPr/>
        <a:lstStyle/>
        <a:p>
          <a:endParaRPr lang="da-DK"/>
        </a:p>
      </dgm:t>
    </dgm:pt>
    <dgm:pt modelId="{BD67ECBD-171A-439C-8C1B-4C9C8D1A04B9}" type="sibTrans" cxnId="{37A722EB-9305-4441-AB61-B337111422E4}">
      <dgm:prSet/>
      <dgm:spPr/>
      <dgm:t>
        <a:bodyPr/>
        <a:lstStyle/>
        <a:p>
          <a:endParaRPr lang="da-DK"/>
        </a:p>
      </dgm:t>
    </dgm:pt>
    <dgm:pt modelId="{203ED2AE-39DE-45EF-BA9E-43607CDDF4C3}">
      <dgm:prSet/>
      <dgm:spPr/>
      <dgm:t>
        <a:bodyPr/>
        <a:lstStyle/>
        <a:p>
          <a:r>
            <a:rPr lang="da-DK" noProof="0" dirty="0"/>
            <a:t>2 – </a:t>
          </a:r>
          <a:r>
            <a:rPr lang="da-DK" noProof="0" dirty="0" err="1"/>
            <a:t>Servo</a:t>
          </a:r>
          <a:r>
            <a:rPr lang="da-DK" noProof="0" dirty="0"/>
            <a:t> </a:t>
          </a:r>
          <a:r>
            <a:rPr lang="da-DK" noProof="0" dirty="0" err="1"/>
            <a:t>driving</a:t>
          </a:r>
          <a:endParaRPr lang="da-DK" noProof="0" dirty="0"/>
        </a:p>
      </dgm:t>
    </dgm:pt>
    <dgm:pt modelId="{4936E8E5-B825-4FA2-9ADA-6331A080EAE5}" type="parTrans" cxnId="{68BF4939-5584-48ED-80C0-BED2E44064E2}">
      <dgm:prSet/>
      <dgm:spPr/>
      <dgm:t>
        <a:bodyPr/>
        <a:lstStyle/>
        <a:p>
          <a:endParaRPr lang="da-DK"/>
        </a:p>
      </dgm:t>
    </dgm:pt>
    <dgm:pt modelId="{BF260F14-99B2-4306-854F-89026D66F919}" type="sibTrans" cxnId="{68BF4939-5584-48ED-80C0-BED2E44064E2}">
      <dgm:prSet/>
      <dgm:spPr/>
      <dgm:t>
        <a:bodyPr/>
        <a:lstStyle/>
        <a:p>
          <a:endParaRPr lang="da-DK"/>
        </a:p>
      </dgm:t>
    </dgm:pt>
    <dgm:pt modelId="{E648D333-A205-48EC-8426-5BA3C907A704}">
      <dgm:prSet/>
      <dgm:spPr/>
      <dgm:t>
        <a:bodyPr/>
        <a:lstStyle/>
        <a:p>
          <a:r>
            <a:rPr lang="da-DK" noProof="0" dirty="0"/>
            <a:t>3 – Stepper </a:t>
          </a:r>
          <a:r>
            <a:rPr lang="da-DK" noProof="0" dirty="0" err="1"/>
            <a:t>driving</a:t>
          </a:r>
          <a:endParaRPr lang="da-DK" noProof="0" dirty="0"/>
        </a:p>
      </dgm:t>
    </dgm:pt>
    <dgm:pt modelId="{E96C97D0-8AF3-4C6D-B00A-20E748586D6B}" type="parTrans" cxnId="{A911555D-2490-4416-BF04-C6DE146707C9}">
      <dgm:prSet/>
      <dgm:spPr/>
      <dgm:t>
        <a:bodyPr/>
        <a:lstStyle/>
        <a:p>
          <a:endParaRPr lang="da-DK"/>
        </a:p>
      </dgm:t>
    </dgm:pt>
    <dgm:pt modelId="{97618031-26A5-49F8-AB80-8C4C5265840E}" type="sibTrans" cxnId="{A911555D-2490-4416-BF04-C6DE146707C9}">
      <dgm:prSet/>
      <dgm:spPr/>
      <dgm:t>
        <a:bodyPr/>
        <a:lstStyle/>
        <a:p>
          <a:endParaRPr lang="da-DK"/>
        </a:p>
      </dgm:t>
    </dgm:pt>
    <dgm:pt modelId="{8359E4DB-2DDD-480D-A21B-7AF209AE19B0}">
      <dgm:prSet/>
      <dgm:spPr/>
      <dgm:t>
        <a:bodyPr/>
        <a:lstStyle/>
        <a:p>
          <a:r>
            <a:rPr lang="en-US" dirty="0"/>
            <a:t>Stepper </a:t>
          </a:r>
          <a:r>
            <a:rPr lang="en-US" dirty="0" err="1"/>
            <a:t>motorer</a:t>
          </a:r>
          <a:endParaRPr lang="en-US" dirty="0"/>
        </a:p>
      </dgm:t>
    </dgm:pt>
    <dgm:pt modelId="{CE6B0425-D6D4-4EBC-94F6-98C0186ECEC2}" type="parTrans" cxnId="{E71197EC-9600-48C1-AB2C-982CD3EFF6CF}">
      <dgm:prSet/>
      <dgm:spPr/>
      <dgm:t>
        <a:bodyPr/>
        <a:lstStyle/>
        <a:p>
          <a:endParaRPr lang="da-DK"/>
        </a:p>
      </dgm:t>
    </dgm:pt>
    <dgm:pt modelId="{5C73D53C-5685-48FE-9115-375014E5CDBF}" type="sibTrans" cxnId="{E71197EC-9600-48C1-AB2C-982CD3EFF6CF}">
      <dgm:prSet/>
      <dgm:spPr/>
      <dgm:t>
        <a:bodyPr/>
        <a:lstStyle/>
        <a:p>
          <a:endParaRPr lang="da-DK"/>
        </a:p>
      </dgm:t>
    </dgm:pt>
    <dgm:pt modelId="{E58E3B3A-0AC5-448F-B254-63F96BFE4128}">
      <dgm:prSet/>
      <dgm:spPr/>
      <dgm:t>
        <a:bodyPr/>
        <a:lstStyle/>
        <a:p>
          <a:r>
            <a:rPr lang="en-US" dirty="0"/>
            <a:t>7-segment displays</a:t>
          </a:r>
        </a:p>
      </dgm:t>
    </dgm:pt>
    <dgm:pt modelId="{524152B0-3947-4612-A8C8-C8B26CB402DC}" type="parTrans" cxnId="{A8BF0C1C-5A4D-4493-824C-7F704A7C1ACF}">
      <dgm:prSet/>
      <dgm:spPr/>
      <dgm:t>
        <a:bodyPr/>
        <a:lstStyle/>
        <a:p>
          <a:endParaRPr lang="da-DK"/>
        </a:p>
      </dgm:t>
    </dgm:pt>
    <dgm:pt modelId="{CE6D77F2-DA89-4B77-9573-83D33BDEE845}" type="sibTrans" cxnId="{A8BF0C1C-5A4D-4493-824C-7F704A7C1ACF}">
      <dgm:prSet/>
      <dgm:spPr/>
      <dgm:t>
        <a:bodyPr/>
        <a:lstStyle/>
        <a:p>
          <a:endParaRPr lang="da-DK"/>
        </a:p>
      </dgm:t>
    </dgm:pt>
    <dgm:pt modelId="{6F0E7BBF-13ED-4519-9BE7-06923183FC45}">
      <dgm:prSet/>
      <dgm:spPr/>
      <dgm:t>
        <a:bodyPr/>
        <a:lstStyle/>
        <a:p>
          <a:r>
            <a:rPr lang="en-US" dirty="0"/>
            <a:t>8x8 LED matrix</a:t>
          </a:r>
        </a:p>
      </dgm:t>
    </dgm:pt>
    <dgm:pt modelId="{25215E02-0BC8-4C2A-A4F7-C6BEC99AB935}" type="parTrans" cxnId="{607A03BF-D4BC-4881-BD05-99F382C3907B}">
      <dgm:prSet/>
      <dgm:spPr/>
      <dgm:t>
        <a:bodyPr/>
        <a:lstStyle/>
        <a:p>
          <a:endParaRPr lang="da-DK"/>
        </a:p>
      </dgm:t>
    </dgm:pt>
    <dgm:pt modelId="{811BFB1B-A0E5-4A15-A973-ED62F3194280}" type="sibTrans" cxnId="{607A03BF-D4BC-4881-BD05-99F382C3907B}">
      <dgm:prSet/>
      <dgm:spPr/>
      <dgm:t>
        <a:bodyPr/>
        <a:lstStyle/>
        <a:p>
          <a:endParaRPr lang="da-DK"/>
        </a:p>
      </dgm:t>
    </dgm:pt>
    <dgm:pt modelId="{73A15128-614D-410C-945E-22816A102354}">
      <dgm:prSet/>
      <dgm:spPr/>
      <dgm:t>
        <a:bodyPr/>
        <a:lstStyle/>
        <a:p>
          <a:r>
            <a:rPr lang="da-DK" noProof="0" dirty="0"/>
            <a:t>4 – LCD </a:t>
          </a:r>
          <a:r>
            <a:rPr lang="da-DK" noProof="0" dirty="0" err="1"/>
            <a:t>printing</a:t>
          </a:r>
          <a:endParaRPr lang="da-DK" noProof="0" dirty="0"/>
        </a:p>
      </dgm:t>
    </dgm:pt>
    <dgm:pt modelId="{1A2BEBDD-4A3D-41E2-A454-071E7EE2CCBC}" type="parTrans" cxnId="{58B6AE54-9001-4F3F-BB6B-6BB0DF09739C}">
      <dgm:prSet/>
      <dgm:spPr/>
      <dgm:t>
        <a:bodyPr/>
        <a:lstStyle/>
        <a:p>
          <a:endParaRPr lang="da-DK"/>
        </a:p>
      </dgm:t>
    </dgm:pt>
    <dgm:pt modelId="{96D59A53-A304-4A12-A724-CFDDAC631C90}" type="sibTrans" cxnId="{58B6AE54-9001-4F3F-BB6B-6BB0DF09739C}">
      <dgm:prSet/>
      <dgm:spPr/>
      <dgm:t>
        <a:bodyPr/>
        <a:lstStyle/>
        <a:p>
          <a:endParaRPr lang="da-DK"/>
        </a:p>
      </dgm:t>
    </dgm:pt>
    <dgm:pt modelId="{E06E01F3-EB12-48F2-A0C6-65A8D0369357}">
      <dgm:prSet/>
      <dgm:spPr/>
      <dgm:t>
        <a:bodyPr/>
        <a:lstStyle/>
        <a:p>
          <a:r>
            <a:rPr lang="da-DK" noProof="0" dirty="0"/>
            <a:t>5 – 7-Segment display</a:t>
          </a:r>
        </a:p>
      </dgm:t>
    </dgm:pt>
    <dgm:pt modelId="{C3F1FDCD-7815-4E52-BDDA-4392616E13B9}" type="parTrans" cxnId="{7018D090-F5C1-4622-986C-FD5EA7FEFD77}">
      <dgm:prSet/>
      <dgm:spPr/>
      <dgm:t>
        <a:bodyPr/>
        <a:lstStyle/>
        <a:p>
          <a:endParaRPr lang="da-DK"/>
        </a:p>
      </dgm:t>
    </dgm:pt>
    <dgm:pt modelId="{69EA2627-919B-4B86-A9FA-4A015FC0741F}" type="sibTrans" cxnId="{7018D090-F5C1-4622-986C-FD5EA7FEFD77}">
      <dgm:prSet/>
      <dgm:spPr/>
      <dgm:t>
        <a:bodyPr/>
        <a:lstStyle/>
        <a:p>
          <a:endParaRPr lang="da-DK"/>
        </a:p>
      </dgm:t>
    </dgm:pt>
    <dgm:pt modelId="{03F4F76D-E809-4FC4-B4E6-F10940E0B13B}" type="pres">
      <dgm:prSet presAssocID="{A641B4ED-AD8F-4EE1-9BB0-19AADA1B760B}" presName="Name0" presStyleCnt="0">
        <dgm:presLayoutVars>
          <dgm:dir/>
          <dgm:animLvl val="lvl"/>
          <dgm:resizeHandles val="exact"/>
        </dgm:presLayoutVars>
      </dgm:prSet>
      <dgm:spPr/>
    </dgm:pt>
    <dgm:pt modelId="{78C1B953-C817-4F6D-95A2-B19E6F73C414}" type="pres">
      <dgm:prSet presAssocID="{0245BDD7-E00D-4CF3-AB8F-F11FAF0FE3A6}" presName="composite" presStyleCnt="0"/>
      <dgm:spPr/>
    </dgm:pt>
    <dgm:pt modelId="{7A2DF2F7-5307-4281-8441-9D28AEB2A913}" type="pres">
      <dgm:prSet presAssocID="{0245BDD7-E00D-4CF3-AB8F-F11FAF0FE3A6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063DD1D8-EB72-4B8C-87BC-6D754C75CDB4}" type="pres">
      <dgm:prSet presAssocID="{0245BDD7-E00D-4CF3-AB8F-F11FAF0FE3A6}" presName="desTx" presStyleLbl="revTx" presStyleIdx="0" presStyleCnt="3">
        <dgm:presLayoutVars>
          <dgm:bulletEnabled val="1"/>
        </dgm:presLayoutVars>
      </dgm:prSet>
      <dgm:spPr/>
    </dgm:pt>
    <dgm:pt modelId="{83EC902B-E671-46B3-8DA5-ED28CB0E7E27}" type="pres">
      <dgm:prSet presAssocID="{21C9B328-1432-4414-B59C-94C1588550B5}" presName="space" presStyleCnt="0"/>
      <dgm:spPr/>
    </dgm:pt>
    <dgm:pt modelId="{3881806C-2893-4D1A-A1B1-FA8CDF37B62F}" type="pres">
      <dgm:prSet presAssocID="{65B4844F-1747-4E98-9172-74573F3224C0}" presName="composite" presStyleCnt="0"/>
      <dgm:spPr/>
    </dgm:pt>
    <dgm:pt modelId="{BD27D803-490F-429F-9CC8-7FA51142BEF0}" type="pres">
      <dgm:prSet presAssocID="{65B4844F-1747-4E98-9172-74573F3224C0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63E3DDE-D9FC-4643-B5A8-CA94553B419A}" type="pres">
      <dgm:prSet presAssocID="{65B4844F-1747-4E98-9172-74573F3224C0}" presName="desTx" presStyleLbl="revTx" presStyleIdx="1" presStyleCnt="3">
        <dgm:presLayoutVars>
          <dgm:bulletEnabled val="1"/>
        </dgm:presLayoutVars>
      </dgm:prSet>
      <dgm:spPr/>
    </dgm:pt>
    <dgm:pt modelId="{1D3A08E2-9D0B-4713-BF9D-3F0349D05479}" type="pres">
      <dgm:prSet presAssocID="{C0047361-00F2-4DD5-BD09-83A54A22112D}" presName="space" presStyleCnt="0"/>
      <dgm:spPr/>
    </dgm:pt>
    <dgm:pt modelId="{3E32032D-D533-444D-BEBF-E00DCCAA2594}" type="pres">
      <dgm:prSet presAssocID="{184038E1-A9AC-4AC0-A314-29D8CF858AAF}" presName="composite" presStyleCnt="0"/>
      <dgm:spPr/>
    </dgm:pt>
    <dgm:pt modelId="{30BEFDF2-E395-4C1E-AE33-D12FB1BAFBA4}" type="pres">
      <dgm:prSet presAssocID="{184038E1-A9AC-4AC0-A314-29D8CF858AAF}" presName="par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F391D236-0400-4FFF-849E-C7812934CBC6}" type="pres">
      <dgm:prSet presAssocID="{184038E1-A9AC-4AC0-A314-29D8CF858AAF}" presName="desTx" presStyleLbl="revTx" presStyleIdx="2" presStyleCnt="3">
        <dgm:presLayoutVars>
          <dgm:bulletEnabled val="1"/>
        </dgm:presLayoutVars>
      </dgm:prSet>
      <dgm:spPr/>
    </dgm:pt>
  </dgm:ptLst>
  <dgm:cxnLst>
    <dgm:cxn modelId="{AD998B04-6327-415F-B772-739517054128}" type="presOf" srcId="{0245BDD7-E00D-4CF3-AB8F-F11FAF0FE3A6}" destId="{7A2DF2F7-5307-4281-8441-9D28AEB2A913}" srcOrd="0" destOrd="0" presId="urn:microsoft.com/office/officeart/2005/8/layout/chevron1"/>
    <dgm:cxn modelId="{76921B10-BFF7-435C-A69B-F077FDACCC91}" type="presOf" srcId="{E58E3B3A-0AC5-448F-B254-63F96BFE4128}" destId="{563E3DDE-D9FC-4643-B5A8-CA94553B419A}" srcOrd="0" destOrd="1" presId="urn:microsoft.com/office/officeart/2005/8/layout/chevron1"/>
    <dgm:cxn modelId="{C56A1618-EFA5-4F48-9C72-CD9B33E8A5B8}" type="presOf" srcId="{73A15128-614D-410C-945E-22816A102354}" destId="{F391D236-0400-4FFF-849E-C7812934CBC6}" srcOrd="0" destOrd="3" presId="urn:microsoft.com/office/officeart/2005/8/layout/chevron1"/>
    <dgm:cxn modelId="{A8BF0C1C-5A4D-4493-824C-7F704A7C1ACF}" srcId="{65B4844F-1747-4E98-9172-74573F3224C0}" destId="{E58E3B3A-0AC5-448F-B254-63F96BFE4128}" srcOrd="1" destOrd="0" parTransId="{524152B0-3947-4612-A8C8-C8B26CB402DC}" sibTransId="{CE6D77F2-DA89-4B77-9573-83D33BDEE845}"/>
    <dgm:cxn modelId="{D994B421-B054-4143-A511-BC249DEB11BA}" type="presOf" srcId="{E06E01F3-EB12-48F2-A0C6-65A8D0369357}" destId="{F391D236-0400-4FFF-849E-C7812934CBC6}" srcOrd="0" destOrd="4" presId="urn:microsoft.com/office/officeart/2005/8/layout/chevron1"/>
    <dgm:cxn modelId="{8762BA32-CE7D-41E2-A81C-D96D3DCEF9C2}" type="presOf" srcId="{9ACA7C18-C9D8-4656-B31E-2AB491A9B8D8}" destId="{563E3DDE-D9FC-4643-B5A8-CA94553B419A}" srcOrd="0" destOrd="0" presId="urn:microsoft.com/office/officeart/2005/8/layout/chevron1"/>
    <dgm:cxn modelId="{B59E6737-BCDF-4C8F-8FAF-955C4A80661F}" srcId="{0245BDD7-E00D-4CF3-AB8F-F11FAF0FE3A6}" destId="{5DDE0BE2-3BA5-473C-A366-3D530AFE415F}" srcOrd="0" destOrd="0" parTransId="{B25B0A40-9B50-494F-9B3D-A3442A0E1695}" sibTransId="{AAF627A5-1D39-4F02-9C45-354E759B77B7}"/>
    <dgm:cxn modelId="{68BF4939-5584-48ED-80C0-BED2E44064E2}" srcId="{184038E1-A9AC-4AC0-A314-29D8CF858AAF}" destId="{203ED2AE-39DE-45EF-BA9E-43607CDDF4C3}" srcOrd="1" destOrd="0" parTransId="{4936E8E5-B825-4FA2-9ADA-6331A080EAE5}" sibTransId="{BF260F14-99B2-4306-854F-89026D66F919}"/>
    <dgm:cxn modelId="{A911555D-2490-4416-BF04-C6DE146707C9}" srcId="{184038E1-A9AC-4AC0-A314-29D8CF858AAF}" destId="{E648D333-A205-48EC-8426-5BA3C907A704}" srcOrd="2" destOrd="0" parTransId="{E96C97D0-8AF3-4C6D-B00A-20E748586D6B}" sibTransId="{97618031-26A5-49F8-AB80-8C4C5265840E}"/>
    <dgm:cxn modelId="{C6E86365-E58D-4634-9F29-E7457390A4AD}" type="presOf" srcId="{203ED2AE-39DE-45EF-BA9E-43607CDDF4C3}" destId="{F391D236-0400-4FFF-849E-C7812934CBC6}" srcOrd="0" destOrd="1" presId="urn:microsoft.com/office/officeart/2005/8/layout/chevron1"/>
    <dgm:cxn modelId="{99667C4F-697C-4022-9C85-E81AE1D3ABC5}" type="presOf" srcId="{A641B4ED-AD8F-4EE1-9BB0-19AADA1B760B}" destId="{03F4F76D-E809-4FC4-B4E6-F10940E0B13B}" srcOrd="0" destOrd="0" presId="urn:microsoft.com/office/officeart/2005/8/layout/chevron1"/>
    <dgm:cxn modelId="{52551954-CE07-4714-8548-1B3D206884CC}" type="presOf" srcId="{5DDE0BE2-3BA5-473C-A366-3D530AFE415F}" destId="{063DD1D8-EB72-4B8C-87BC-6D754C75CDB4}" srcOrd="0" destOrd="0" presId="urn:microsoft.com/office/officeart/2005/8/layout/chevron1"/>
    <dgm:cxn modelId="{58B6AE54-9001-4F3F-BB6B-6BB0DF09739C}" srcId="{184038E1-A9AC-4AC0-A314-29D8CF858AAF}" destId="{73A15128-614D-410C-945E-22816A102354}" srcOrd="3" destOrd="0" parTransId="{1A2BEBDD-4A3D-41E2-A454-071E7EE2CCBC}" sibTransId="{96D59A53-A304-4A12-A724-CFDDAC631C90}"/>
    <dgm:cxn modelId="{E4261C57-E4E2-4279-863D-8AA94B7CCF04}" type="presOf" srcId="{56668F02-646C-4B92-BE9C-E8735755C80C}" destId="{063DD1D8-EB72-4B8C-87BC-6D754C75CDB4}" srcOrd="0" destOrd="1" presId="urn:microsoft.com/office/officeart/2005/8/layout/chevron1"/>
    <dgm:cxn modelId="{65D7577F-9EB7-444B-BD36-D91FBC44435D}" srcId="{A641B4ED-AD8F-4EE1-9BB0-19AADA1B760B}" destId="{184038E1-A9AC-4AC0-A314-29D8CF858AAF}" srcOrd="2" destOrd="0" parTransId="{351BAB90-BC19-4EAD-AAA1-021A62F188CF}" sibTransId="{E2BF67F9-EF5B-48C2-A72B-C6B3E75BD745}"/>
    <dgm:cxn modelId="{E426F38E-BEC4-4401-99D3-BCD64196BC40}" type="presOf" srcId="{797853F9-661E-4EF0-8A6D-AC9EDD670823}" destId="{F391D236-0400-4FFF-849E-C7812934CBC6}" srcOrd="0" destOrd="0" presId="urn:microsoft.com/office/officeart/2005/8/layout/chevron1"/>
    <dgm:cxn modelId="{7018D090-F5C1-4622-986C-FD5EA7FEFD77}" srcId="{184038E1-A9AC-4AC0-A314-29D8CF858AAF}" destId="{E06E01F3-EB12-48F2-A0C6-65A8D0369357}" srcOrd="4" destOrd="0" parTransId="{C3F1FDCD-7815-4E52-BDDA-4392616E13B9}" sibTransId="{69EA2627-919B-4B86-A9FA-4A015FC0741F}"/>
    <dgm:cxn modelId="{4C79A891-8ECA-4A7E-9D9E-DA50C2AFC624}" srcId="{65B4844F-1747-4E98-9172-74573F3224C0}" destId="{9ACA7C18-C9D8-4656-B31E-2AB491A9B8D8}" srcOrd="0" destOrd="0" parTransId="{BC8AC2F3-90C0-4E39-BBC5-AF30F4C2C64B}" sibTransId="{F4B5CB55-B484-44AC-B950-A2E3BBEB5E57}"/>
    <dgm:cxn modelId="{CCE010A0-6205-405C-9FE6-29F407EBE3FA}" srcId="{A641B4ED-AD8F-4EE1-9BB0-19AADA1B760B}" destId="{65B4844F-1747-4E98-9172-74573F3224C0}" srcOrd="1" destOrd="0" parTransId="{CE3BB7A4-2A6F-4B73-955A-D2DBE96E80B9}" sibTransId="{C0047361-00F2-4DD5-BD09-83A54A22112D}"/>
    <dgm:cxn modelId="{758668B5-900D-4B72-86D8-F965AF414784}" type="presOf" srcId="{65B4844F-1747-4E98-9172-74573F3224C0}" destId="{BD27D803-490F-429F-9CC8-7FA51142BEF0}" srcOrd="0" destOrd="0" presId="urn:microsoft.com/office/officeart/2005/8/layout/chevron1"/>
    <dgm:cxn modelId="{87AC6FBC-41AF-4208-B601-5CCCA609DEB4}" type="presOf" srcId="{E648D333-A205-48EC-8426-5BA3C907A704}" destId="{F391D236-0400-4FFF-849E-C7812934CBC6}" srcOrd="0" destOrd="2" presId="urn:microsoft.com/office/officeart/2005/8/layout/chevron1"/>
    <dgm:cxn modelId="{607A03BF-D4BC-4881-BD05-99F382C3907B}" srcId="{65B4844F-1747-4E98-9172-74573F3224C0}" destId="{6F0E7BBF-13ED-4519-9BE7-06923183FC45}" srcOrd="2" destOrd="0" parTransId="{25215E02-0BC8-4C2A-A4F7-C6BEC99AB935}" sibTransId="{811BFB1B-A0E5-4A15-A973-ED62F3194280}"/>
    <dgm:cxn modelId="{4572C1C7-8FBB-4BC3-8DBF-400D99451D82}" type="presOf" srcId="{8359E4DB-2DDD-480D-A21B-7AF209AE19B0}" destId="{063DD1D8-EB72-4B8C-87BC-6D754C75CDB4}" srcOrd="0" destOrd="2" presId="urn:microsoft.com/office/officeart/2005/8/layout/chevron1"/>
    <dgm:cxn modelId="{EA1328CE-0724-4BC0-91E1-A1C14FDA3011}" type="presOf" srcId="{6F0E7BBF-13ED-4519-9BE7-06923183FC45}" destId="{563E3DDE-D9FC-4643-B5A8-CA94553B419A}" srcOrd="0" destOrd="2" presId="urn:microsoft.com/office/officeart/2005/8/layout/chevron1"/>
    <dgm:cxn modelId="{37A722EB-9305-4441-AB61-B337111422E4}" srcId="{184038E1-A9AC-4AC0-A314-29D8CF858AAF}" destId="{797853F9-661E-4EF0-8A6D-AC9EDD670823}" srcOrd="0" destOrd="0" parTransId="{B8797796-7E3E-4930-B3C2-1EB784F19010}" sibTransId="{BD67ECBD-171A-439C-8C1B-4C9C8D1A04B9}"/>
    <dgm:cxn modelId="{790161EB-BD56-4CFC-B967-5BAE68C714A9}" srcId="{0245BDD7-E00D-4CF3-AB8F-F11FAF0FE3A6}" destId="{56668F02-646C-4B92-BE9C-E8735755C80C}" srcOrd="1" destOrd="0" parTransId="{D7A02332-2F51-4B38-9422-D5FA784F1274}" sibTransId="{A7AB2D2E-DAAA-4DF0-8FC7-2E1CB00DA23D}"/>
    <dgm:cxn modelId="{E71197EC-9600-48C1-AB2C-982CD3EFF6CF}" srcId="{0245BDD7-E00D-4CF3-AB8F-F11FAF0FE3A6}" destId="{8359E4DB-2DDD-480D-A21B-7AF209AE19B0}" srcOrd="2" destOrd="0" parTransId="{CE6B0425-D6D4-4EBC-94F6-98C0186ECEC2}" sibTransId="{5C73D53C-5685-48FE-9115-375014E5CDBF}"/>
    <dgm:cxn modelId="{CCCAA5FC-A42B-4DD7-A415-46532FDC4186}" srcId="{A641B4ED-AD8F-4EE1-9BB0-19AADA1B760B}" destId="{0245BDD7-E00D-4CF3-AB8F-F11FAF0FE3A6}" srcOrd="0" destOrd="0" parTransId="{E6B2788D-8A17-43A8-9352-2CBBE79E1E31}" sibTransId="{21C9B328-1432-4414-B59C-94C1588550B5}"/>
    <dgm:cxn modelId="{A810D0FD-6420-439A-AA80-643E92CD54D9}" type="presOf" srcId="{184038E1-A9AC-4AC0-A314-29D8CF858AAF}" destId="{30BEFDF2-E395-4C1E-AE33-D12FB1BAFBA4}" srcOrd="0" destOrd="0" presId="urn:microsoft.com/office/officeart/2005/8/layout/chevron1"/>
    <dgm:cxn modelId="{22955130-01E1-4A20-980C-F8EE0549DA4E}" type="presParOf" srcId="{03F4F76D-E809-4FC4-B4E6-F10940E0B13B}" destId="{78C1B953-C817-4F6D-95A2-B19E6F73C414}" srcOrd="0" destOrd="0" presId="urn:microsoft.com/office/officeart/2005/8/layout/chevron1"/>
    <dgm:cxn modelId="{1C2F5A9D-9ECA-4512-9C12-41CBBEB330E5}" type="presParOf" srcId="{78C1B953-C817-4F6D-95A2-B19E6F73C414}" destId="{7A2DF2F7-5307-4281-8441-9D28AEB2A913}" srcOrd="0" destOrd="0" presId="urn:microsoft.com/office/officeart/2005/8/layout/chevron1"/>
    <dgm:cxn modelId="{6B67E7BC-4777-4D93-927B-29AF68DB7C98}" type="presParOf" srcId="{78C1B953-C817-4F6D-95A2-B19E6F73C414}" destId="{063DD1D8-EB72-4B8C-87BC-6D754C75CDB4}" srcOrd="1" destOrd="0" presId="urn:microsoft.com/office/officeart/2005/8/layout/chevron1"/>
    <dgm:cxn modelId="{83DA7315-5486-4C7F-8EF9-EA656FF0557C}" type="presParOf" srcId="{03F4F76D-E809-4FC4-B4E6-F10940E0B13B}" destId="{83EC902B-E671-46B3-8DA5-ED28CB0E7E27}" srcOrd="1" destOrd="0" presId="urn:microsoft.com/office/officeart/2005/8/layout/chevron1"/>
    <dgm:cxn modelId="{7CDBADFA-91BE-44E9-8D2D-4E54CEF1FA1A}" type="presParOf" srcId="{03F4F76D-E809-4FC4-B4E6-F10940E0B13B}" destId="{3881806C-2893-4D1A-A1B1-FA8CDF37B62F}" srcOrd="2" destOrd="0" presId="urn:microsoft.com/office/officeart/2005/8/layout/chevron1"/>
    <dgm:cxn modelId="{E9F360C6-016F-4ED2-993F-45DB3D1B7DB0}" type="presParOf" srcId="{3881806C-2893-4D1A-A1B1-FA8CDF37B62F}" destId="{BD27D803-490F-429F-9CC8-7FA51142BEF0}" srcOrd="0" destOrd="0" presId="urn:microsoft.com/office/officeart/2005/8/layout/chevron1"/>
    <dgm:cxn modelId="{B035E0F7-FFB5-4CE3-B26C-0EA048C431F4}" type="presParOf" srcId="{3881806C-2893-4D1A-A1B1-FA8CDF37B62F}" destId="{563E3DDE-D9FC-4643-B5A8-CA94553B419A}" srcOrd="1" destOrd="0" presId="urn:microsoft.com/office/officeart/2005/8/layout/chevron1"/>
    <dgm:cxn modelId="{1ED989B4-EAED-44B7-846E-AC4DDCF743E0}" type="presParOf" srcId="{03F4F76D-E809-4FC4-B4E6-F10940E0B13B}" destId="{1D3A08E2-9D0B-4713-BF9D-3F0349D05479}" srcOrd="3" destOrd="0" presId="urn:microsoft.com/office/officeart/2005/8/layout/chevron1"/>
    <dgm:cxn modelId="{D397A092-D151-4D78-8E1E-349BBDFC7D4B}" type="presParOf" srcId="{03F4F76D-E809-4FC4-B4E6-F10940E0B13B}" destId="{3E32032D-D533-444D-BEBF-E00DCCAA2594}" srcOrd="4" destOrd="0" presId="urn:microsoft.com/office/officeart/2005/8/layout/chevron1"/>
    <dgm:cxn modelId="{24C06A14-87CE-4049-B8AE-A568C7F588ED}" type="presParOf" srcId="{3E32032D-D533-444D-BEBF-E00DCCAA2594}" destId="{30BEFDF2-E395-4C1E-AE33-D12FB1BAFBA4}" srcOrd="0" destOrd="0" presId="urn:microsoft.com/office/officeart/2005/8/layout/chevron1"/>
    <dgm:cxn modelId="{59DC7E5D-E359-43AE-B5B3-AADD63A59ABE}" type="presParOf" srcId="{3E32032D-D533-444D-BEBF-E00DCCAA2594}" destId="{F391D236-0400-4FFF-849E-C7812934CBC6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2DF2F7-5307-4281-8441-9D28AEB2A913}">
      <dsp:nvSpPr>
        <dsp:cNvPr id="0" name=""/>
        <dsp:cNvSpPr/>
      </dsp:nvSpPr>
      <dsp:spPr>
        <a:xfrm>
          <a:off x="3175" y="186856"/>
          <a:ext cx="3443882" cy="118800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200" kern="1200" dirty="0"/>
            <a:t>Motorer</a:t>
          </a:r>
          <a:endParaRPr lang="en-US" sz="2200" kern="1200" dirty="0"/>
        </a:p>
      </dsp:txBody>
      <dsp:txXfrm>
        <a:off x="597175" y="186856"/>
        <a:ext cx="2255882" cy="1188000"/>
      </dsp:txXfrm>
    </dsp:sp>
    <dsp:sp modelId="{063DD1D8-EB72-4B8C-87BC-6D754C75CDB4}">
      <dsp:nvSpPr>
        <dsp:cNvPr id="0" name=""/>
        <dsp:cNvSpPr/>
      </dsp:nvSpPr>
      <dsp:spPr>
        <a:xfrm>
          <a:off x="3175" y="1523356"/>
          <a:ext cx="2755106" cy="183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2200" kern="1200" dirty="0"/>
            <a:t>DC motorer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Servo </a:t>
          </a:r>
          <a:r>
            <a:rPr lang="en-US" sz="2200" kern="1200" dirty="0" err="1"/>
            <a:t>motorer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Stepper </a:t>
          </a:r>
          <a:r>
            <a:rPr lang="en-US" sz="2200" kern="1200" dirty="0" err="1"/>
            <a:t>motorer</a:t>
          </a:r>
          <a:endParaRPr lang="en-US" sz="2200" kern="1200" dirty="0"/>
        </a:p>
      </dsp:txBody>
      <dsp:txXfrm>
        <a:off x="3175" y="1523356"/>
        <a:ext cx="2755106" cy="1831500"/>
      </dsp:txXfrm>
    </dsp:sp>
    <dsp:sp modelId="{BD27D803-490F-429F-9CC8-7FA51142BEF0}">
      <dsp:nvSpPr>
        <dsp:cNvPr id="0" name=""/>
        <dsp:cNvSpPr/>
      </dsp:nvSpPr>
      <dsp:spPr>
        <a:xfrm>
          <a:off x="3231058" y="186856"/>
          <a:ext cx="3443882" cy="1188000"/>
        </a:xfrm>
        <a:prstGeom prst="chevron">
          <a:avLst/>
        </a:prstGeom>
        <a:solidFill>
          <a:schemeClr val="accent5">
            <a:hueOff val="-1654278"/>
            <a:satOff val="-8885"/>
            <a:lumOff val="3039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Displays</a:t>
          </a:r>
        </a:p>
      </dsp:txBody>
      <dsp:txXfrm>
        <a:off x="3825058" y="186856"/>
        <a:ext cx="2255882" cy="1188000"/>
      </dsp:txXfrm>
    </dsp:sp>
    <dsp:sp modelId="{563E3DDE-D9FC-4643-B5A8-CA94553B419A}">
      <dsp:nvSpPr>
        <dsp:cNvPr id="0" name=""/>
        <dsp:cNvSpPr/>
      </dsp:nvSpPr>
      <dsp:spPr>
        <a:xfrm>
          <a:off x="3231058" y="1523356"/>
          <a:ext cx="2755106" cy="183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LCD Displays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7-segment displays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8x8 LED matrix</a:t>
          </a:r>
        </a:p>
      </dsp:txBody>
      <dsp:txXfrm>
        <a:off x="3231058" y="1523356"/>
        <a:ext cx="2755106" cy="1831500"/>
      </dsp:txXfrm>
    </dsp:sp>
    <dsp:sp modelId="{30BEFDF2-E395-4C1E-AE33-D12FB1BAFBA4}">
      <dsp:nvSpPr>
        <dsp:cNvPr id="0" name=""/>
        <dsp:cNvSpPr/>
      </dsp:nvSpPr>
      <dsp:spPr>
        <a:xfrm>
          <a:off x="6458941" y="186856"/>
          <a:ext cx="3443882" cy="1188000"/>
        </a:xfrm>
        <a:prstGeom prst="chevron">
          <a:avLst/>
        </a:prstGeom>
        <a:solidFill>
          <a:schemeClr val="accent5">
            <a:hueOff val="-3308557"/>
            <a:satOff val="-17770"/>
            <a:lumOff val="6078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200" kern="1200" noProof="0" dirty="0"/>
            <a:t>Programeksempler</a:t>
          </a:r>
        </a:p>
      </dsp:txBody>
      <dsp:txXfrm>
        <a:off x="7052941" y="186856"/>
        <a:ext cx="2255882" cy="1188000"/>
      </dsp:txXfrm>
    </dsp:sp>
    <dsp:sp modelId="{F391D236-0400-4FFF-849E-C7812934CBC6}">
      <dsp:nvSpPr>
        <dsp:cNvPr id="0" name=""/>
        <dsp:cNvSpPr/>
      </dsp:nvSpPr>
      <dsp:spPr>
        <a:xfrm>
          <a:off x="6458941" y="1523356"/>
          <a:ext cx="2755106" cy="183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2200" kern="1200" noProof="0" dirty="0"/>
            <a:t>1 – DC motor driver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2200" kern="1200" noProof="0" dirty="0"/>
            <a:t>2 – </a:t>
          </a:r>
          <a:r>
            <a:rPr lang="da-DK" sz="2200" kern="1200" noProof="0" dirty="0" err="1"/>
            <a:t>Servo</a:t>
          </a:r>
          <a:r>
            <a:rPr lang="da-DK" sz="2200" kern="1200" noProof="0" dirty="0"/>
            <a:t> </a:t>
          </a:r>
          <a:r>
            <a:rPr lang="da-DK" sz="2200" kern="1200" noProof="0" dirty="0" err="1"/>
            <a:t>driving</a:t>
          </a:r>
          <a:endParaRPr lang="da-DK" sz="2200" kern="1200" noProof="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2200" kern="1200" noProof="0" dirty="0"/>
            <a:t>3 – Stepper </a:t>
          </a:r>
          <a:r>
            <a:rPr lang="da-DK" sz="2200" kern="1200" noProof="0" dirty="0" err="1"/>
            <a:t>driving</a:t>
          </a:r>
          <a:endParaRPr lang="da-DK" sz="2200" kern="1200" noProof="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2200" kern="1200" noProof="0" dirty="0"/>
            <a:t>4 – LCD </a:t>
          </a:r>
          <a:r>
            <a:rPr lang="da-DK" sz="2200" kern="1200" noProof="0" dirty="0" err="1"/>
            <a:t>printing</a:t>
          </a:r>
          <a:endParaRPr lang="da-DK" sz="2200" kern="1200" noProof="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2200" kern="1200" noProof="0" dirty="0"/>
            <a:t>5 – 7-Segment display</a:t>
          </a:r>
        </a:p>
      </dsp:txBody>
      <dsp:txXfrm>
        <a:off x="6458941" y="1523356"/>
        <a:ext cx="2755106" cy="1831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B1B70-DB6D-4BD7-A386-A1B2E81D4AFB}" type="datetimeFigureOut">
              <a:rPr lang="da-DK" smtClean="0"/>
              <a:t>10-10-2017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BB175-2D7C-4BA0-B8BD-94E071AC79F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58703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BB175-2D7C-4BA0-B8BD-94E071AC79F9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53500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k 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g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ne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 med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" name="Rectangle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2"/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Billede 6">
            <a:extLst>
              <a:ext uri="{FF2B5EF4-FFF2-40B4-BE49-F238E27FC236}">
                <a16:creationId xmlns:a16="http://schemas.microsoft.com/office/drawing/2014/main" id="{FB1490B8-0EC9-479F-AFD5-4E88A95295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2577" y1="26648" x2="32577" y2="26648"/>
                        <a14:foregroundMark x1="20000" y1="37637" x2="20000" y2="37637"/>
                        <a14:foregroundMark x1="20309" y1="37637" x2="20309" y2="37637"/>
                        <a14:foregroundMark x1="24742" y1="40522" x2="20309" y2="35989"/>
                        <a14:foregroundMark x1="20309" y1="35989" x2="17320" y2="39698"/>
                        <a14:foregroundMark x1="30309" y1="26236" x2="31237" y2="24038"/>
                        <a14:foregroundMark x1="22062" y1="35577" x2="21340" y2="34203"/>
                        <a14:foregroundMark x1="83918" y1="47253" x2="71443" y2="37363"/>
                        <a14:foregroundMark x1="70000" y1="36264" x2="58247" y2="26648"/>
                        <a14:foregroundMark x1="84433" y1="48214" x2="71959" y2="36676"/>
                        <a14:foregroundMark x1="69381" y1="34753" x2="55979" y2="23077"/>
                        <a14:foregroundMark x1="55979" y1="23077" x2="53918" y2="22940"/>
                        <a14:foregroundMark x1="84330" y1="48626" x2="75979" y2="39560"/>
                        <a14:foregroundMark x1="75979" y1="39560" x2="71856" y2="36676"/>
                        <a14:foregroundMark x1="84845" y1="49176" x2="77216" y2="40522"/>
                        <a14:foregroundMark x1="84433" y1="51099" x2="82062" y2="44505"/>
                        <a14:foregroundMark x1="82062" y1="44505" x2="78351" y2="41758"/>
                        <a14:foregroundMark x1="84536" y1="49038" x2="83196" y2="45742"/>
                        <a14:foregroundMark x1="53608" y1="22940" x2="54948" y2="21978"/>
                        <a14:foregroundMark x1="30206" y1="24863" x2="30206" y2="22253"/>
                        <a14:foregroundMark x1="30000" y1="21841" x2="29897" y2="20604"/>
                        <a14:foregroundMark x1="77526" y1="63736" x2="76186" y2="62912"/>
                        <a14:foregroundMark x1="76804" y1="63599" x2="75876" y2="63599"/>
                        <a14:foregroundMark x1="62784" y1="83104" x2="60619" y2="82143"/>
                        <a14:foregroundMark x1="24901" y1="56241" x2="24227" y2="56319"/>
                        <a14:foregroundMark x1="26598" y1="56044" x2="25293" y2="56195"/>
                        <a14:backgroundMark x1="27526" y1="35027" x2="23196" y2="31044"/>
                        <a14:backgroundMark x1="23196" y1="31044" x2="23093" y2="31319"/>
                        <a14:backgroundMark x1="52577" y1="23489" x2="52577" y2="23489"/>
                        <a14:backgroundMark x1="52680" y1="24176" x2="52680" y2="24176"/>
                        <a14:backgroundMark x1="52371" y1="28022" x2="52371" y2="28022"/>
                        <a14:backgroundMark x1="52165" y1="28022" x2="52165" y2="28022"/>
                        <a14:backgroundMark x1="51959" y1="28022" x2="52371" y2="28022"/>
                        <a14:backgroundMark x1="52784" y1="28297" x2="52577" y2="27335"/>
                        <a14:backgroundMark x1="77010" y1="64560" x2="77010" y2="64560"/>
                        <a14:backgroundMark x1="61443" y1="84066" x2="61443" y2="84066"/>
                        <a14:backgroundMark x1="24948" y1="57418" x2="24948" y2="57418"/>
                        <a14:backgroundMark x1="25876" y1="57418" x2="25464" y2="57418"/>
                      </a14:backgroundRemoval>
                    </a14:imgEffect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t="16017" b="8961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6" name="Group 15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7" name="Round Diagonal Corner Rectangle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/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9" name="Freeform 32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0" name="Freeform 33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1" name="Freeform 34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2" name="Freeform 37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" name="Freeform 35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" name="Freeform 36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5" name="Freeform 38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6" name="Freeform 39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7" name="Freeform 40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8" name="Rectangle 41"/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9" name="Freeform 32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0" name="Freeform 33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1" name="Freeform 34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2" name="Freeform 37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3" name="Freeform 35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4" name="Freeform 36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5" name="Freeform 38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6" name="Freeform 39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7" name="Freeform 40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8" name="Rectangle 41"/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0B6CFF-8B5A-4CA6-A3C1-EECB5393E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Arduino</a:t>
            </a:r>
            <a:br>
              <a:rPr lang="da-DK" dirty="0"/>
            </a:br>
            <a:r>
              <a:rPr lang="da-DK" dirty="0"/>
              <a:t>Workshop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47D65619-14D8-4F1C-95BA-86F39D843B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da-DK" dirty="0"/>
              <a:t>Del 2 – Motorer, displays og anden output</a:t>
            </a:r>
          </a:p>
        </p:txBody>
      </p:sp>
    </p:spTree>
    <p:extLst>
      <p:ext uri="{BB962C8B-B14F-4D97-AF65-F5344CB8AC3E}">
        <p14:creationId xmlns:p14="http://schemas.microsoft.com/office/powerpoint/2010/main" val="1265240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58F60E9-425A-4DCC-A185-53BAB03D5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Displays</a:t>
            </a:r>
          </a:p>
        </p:txBody>
      </p:sp>
    </p:spTree>
    <p:extLst>
      <p:ext uri="{BB962C8B-B14F-4D97-AF65-F5344CB8AC3E}">
        <p14:creationId xmlns:p14="http://schemas.microsoft.com/office/powerpoint/2010/main" val="21831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A1B835-6FB9-4720-A418-1F277605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LCD Displays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7E23819-436D-41ED-95B9-8CCFFAAEC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259388" cy="3541714"/>
          </a:xfrm>
        </p:spPr>
        <p:txBody>
          <a:bodyPr>
            <a:normAutofit lnSpcReduction="10000"/>
          </a:bodyPr>
          <a:lstStyle/>
          <a:p>
            <a:r>
              <a:rPr lang="da-DK" dirty="0"/>
              <a:t>Liquid Crystal Displays</a:t>
            </a:r>
          </a:p>
          <a:p>
            <a:pPr lvl="1"/>
            <a:r>
              <a:rPr lang="da-DK" dirty="0"/>
              <a:t>Materiale i et stadie mellem flydende og krystalliseret</a:t>
            </a:r>
          </a:p>
          <a:p>
            <a:pPr lvl="1"/>
            <a:r>
              <a:rPr lang="da-DK" dirty="0"/>
              <a:t>Gennemsigtigheden ændres med spænding</a:t>
            </a:r>
          </a:p>
          <a:p>
            <a:r>
              <a:rPr lang="da-DK" dirty="0"/>
              <a:t>En matrix af prikker (Dot matrix)</a:t>
            </a:r>
          </a:p>
          <a:p>
            <a:r>
              <a:rPr lang="da-DK" dirty="0"/>
              <a:t>Vores er 16x2 tegn</a:t>
            </a:r>
          </a:p>
          <a:p>
            <a:pPr lvl="1"/>
            <a:r>
              <a:rPr lang="da-DK" dirty="0"/>
              <a:t>Hvert tegn har 7x5 prikker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FD7F1F44-3D15-4C7D-8D7D-11E0F919C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761" y="2741047"/>
            <a:ext cx="3708437" cy="195929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05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ED0084-80B1-4390-B9DD-C9758C72C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LCD Displays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F937B81-3B7F-4983-8827-076CD2148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595636" cy="3541714"/>
          </a:xfrm>
        </p:spPr>
        <p:txBody>
          <a:bodyPr/>
          <a:lstStyle/>
          <a:p>
            <a:r>
              <a:rPr lang="da-DK" dirty="0" err="1"/>
              <a:t>LCD’er</a:t>
            </a:r>
            <a:r>
              <a:rPr lang="da-DK" dirty="0"/>
              <a:t> drives af en chipset på bagsiden</a:t>
            </a:r>
          </a:p>
          <a:p>
            <a:r>
              <a:rPr lang="da-DK" dirty="0"/>
              <a:t>De skal skrives til med et specifikt instruktionssæt</a:t>
            </a:r>
          </a:p>
          <a:p>
            <a:pPr lvl="1"/>
            <a:r>
              <a:rPr lang="da-DK" dirty="0"/>
              <a:t>Kan tage tid at programmere!</a:t>
            </a:r>
          </a:p>
          <a:p>
            <a:r>
              <a:rPr lang="da-DK" dirty="0"/>
              <a:t>Heldigvis sparer Arduino os for besværet</a:t>
            </a:r>
          </a:p>
          <a:p>
            <a:pPr lvl="1"/>
            <a:r>
              <a:rPr lang="da-DK" dirty="0"/>
              <a:t>Med sit </a:t>
            </a:r>
            <a:r>
              <a:rPr lang="da-DK" dirty="0" err="1"/>
              <a:t>LiquidCrystal.h</a:t>
            </a:r>
            <a:r>
              <a:rPr lang="da-DK" dirty="0"/>
              <a:t> </a:t>
            </a:r>
            <a:r>
              <a:rPr lang="da-DK" dirty="0" err="1"/>
              <a:t>library</a:t>
            </a:r>
            <a:endParaRPr lang="da-DK" dirty="0"/>
          </a:p>
        </p:txBody>
      </p:sp>
      <p:pic>
        <p:nvPicPr>
          <p:cNvPr id="2050" name="Picture 2" descr="http://www.orientlcd.com/v/vspfiles/photos/AMC1602AR-B-B6WTDW-I2C-3.jpg">
            <a:extLst>
              <a:ext uri="{FF2B5EF4-FFF2-40B4-BE49-F238E27FC236}">
                <a16:creationId xmlns:a16="http://schemas.microsoft.com/office/drawing/2014/main" id="{D6B11383-99F9-4E66-BB38-005DCE13DB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0" t="22875" r="6508" b="25234"/>
          <a:stretch/>
        </p:blipFill>
        <p:spPr bwMode="auto">
          <a:xfrm>
            <a:off x="7266401" y="618518"/>
            <a:ext cx="405245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E2098458-2E6E-45D0-996F-12390E4779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81" r="69951"/>
          <a:stretch/>
        </p:blipFill>
        <p:spPr>
          <a:xfrm>
            <a:off x="7795756" y="2556588"/>
            <a:ext cx="2993747" cy="404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3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87BD8F-37E1-4384-9D05-C196649D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7-Segment Displays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5FD2D2A-327D-46C6-90C4-97BFE4902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155479" cy="3541714"/>
          </a:xfrm>
        </p:spPr>
        <p:txBody>
          <a:bodyPr>
            <a:normAutofit fontScale="92500"/>
          </a:bodyPr>
          <a:lstStyle/>
          <a:p>
            <a:r>
              <a:rPr lang="da-DK" dirty="0"/>
              <a:t>7-segment displays er 8 </a:t>
            </a:r>
            <a:r>
              <a:rPr lang="da-DK" dirty="0" err="1"/>
              <a:t>LED’er</a:t>
            </a:r>
            <a:r>
              <a:rPr lang="da-DK" dirty="0"/>
              <a:t> med fælles +/-</a:t>
            </a:r>
          </a:p>
          <a:p>
            <a:r>
              <a:rPr lang="da-DK" dirty="0"/>
              <a:t>De kan drives direkte fra Arduinoens </a:t>
            </a:r>
            <a:r>
              <a:rPr lang="da-DK" dirty="0" err="1"/>
              <a:t>pins</a:t>
            </a:r>
            <a:endParaRPr lang="da-DK" dirty="0"/>
          </a:p>
          <a:p>
            <a:pPr lvl="1"/>
            <a:r>
              <a:rPr lang="da-DK" dirty="0"/>
              <a:t>Gennem </a:t>
            </a:r>
            <a:r>
              <a:rPr lang="da-DK" dirty="0" err="1"/>
              <a:t>formodstande</a:t>
            </a:r>
            <a:r>
              <a:rPr lang="da-DK" dirty="0"/>
              <a:t>, som normale </a:t>
            </a:r>
            <a:r>
              <a:rPr lang="da-DK" dirty="0" err="1"/>
              <a:t>LED’er</a:t>
            </a:r>
            <a:endParaRPr lang="da-DK" dirty="0"/>
          </a:p>
          <a:p>
            <a:r>
              <a:rPr lang="da-DK" dirty="0"/>
              <a:t>Eller med færre ledninger</a:t>
            </a:r>
          </a:p>
          <a:p>
            <a:pPr lvl="1"/>
            <a:r>
              <a:rPr lang="da-DK" dirty="0"/>
              <a:t>Gennem et skifteregister</a:t>
            </a:r>
          </a:p>
          <a:p>
            <a:pPr lvl="1"/>
            <a:r>
              <a:rPr lang="da-DK" dirty="0"/>
              <a:t>I har fået en 74HC595</a:t>
            </a:r>
          </a:p>
        </p:txBody>
      </p:sp>
      <p:pic>
        <p:nvPicPr>
          <p:cNvPr id="3074" name="Picture 2" descr="Image result for 7 segment display">
            <a:extLst>
              <a:ext uri="{FF2B5EF4-FFF2-40B4-BE49-F238E27FC236}">
                <a16:creationId xmlns:a16="http://schemas.microsoft.com/office/drawing/2014/main" id="{9ACE1436-0EDB-4F76-B316-51D24BB5C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291" y="3590588"/>
            <a:ext cx="3836120" cy="272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290B7985-DC0B-4DDF-BBFA-9BB1B3DEB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6645" y="1259077"/>
            <a:ext cx="1708206" cy="216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1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>
            <a:extLst>
              <a:ext uri="{FF2B5EF4-FFF2-40B4-BE49-F238E27FC236}">
                <a16:creationId xmlns:a16="http://schemas.microsoft.com/office/drawing/2014/main" id="{97C8BCC5-EDAA-434C-8EE5-8C6F8CF20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606" y="2256655"/>
            <a:ext cx="4337159" cy="436496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F18A149-5DA0-48CC-BFD5-8A79D872B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LED Matrix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5B5A4B5-6AA8-4920-A0F6-43B81549D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843752" cy="3541714"/>
          </a:xfrm>
        </p:spPr>
        <p:txBody>
          <a:bodyPr>
            <a:normAutofit lnSpcReduction="10000"/>
          </a:bodyPr>
          <a:lstStyle/>
          <a:p>
            <a:r>
              <a:rPr lang="da-DK" dirty="0"/>
              <a:t>En LED matrix lever op til sit navn</a:t>
            </a:r>
          </a:p>
          <a:p>
            <a:r>
              <a:rPr lang="da-DK" dirty="0"/>
              <a:t>Består af </a:t>
            </a:r>
            <a:r>
              <a:rPr lang="da-DK" dirty="0" err="1"/>
              <a:t>LED’er</a:t>
            </a:r>
            <a:r>
              <a:rPr lang="da-DK" dirty="0"/>
              <a:t> i et gittemønster</a:t>
            </a:r>
          </a:p>
          <a:p>
            <a:pPr lvl="1"/>
            <a:r>
              <a:rPr lang="da-DK" dirty="0"/>
              <a:t>Hvor hver LED kan </a:t>
            </a:r>
            <a:r>
              <a:rPr lang="da-DK" dirty="0" err="1"/>
              <a:t>adrresseres</a:t>
            </a:r>
            <a:endParaRPr lang="da-DK" dirty="0"/>
          </a:p>
          <a:p>
            <a:pPr lvl="1"/>
            <a:r>
              <a:rPr lang="da-DK" dirty="0"/>
              <a:t>Vha. koordinater, som en matrix</a:t>
            </a:r>
          </a:p>
          <a:p>
            <a:r>
              <a:rPr lang="da-DK" dirty="0"/>
              <a:t>Øjet snydes</a:t>
            </a:r>
          </a:p>
          <a:p>
            <a:pPr lvl="1"/>
            <a:r>
              <a:rPr lang="da-DK" dirty="0" err="1"/>
              <a:t>LED’erne</a:t>
            </a:r>
            <a:r>
              <a:rPr lang="da-DK" dirty="0"/>
              <a:t> </a:t>
            </a:r>
            <a:r>
              <a:rPr lang="da-DK" dirty="0" err="1"/>
              <a:t>addreseres</a:t>
            </a:r>
            <a:r>
              <a:rPr lang="da-DK" dirty="0"/>
              <a:t> hurtigere end vi kan se</a:t>
            </a:r>
          </a:p>
          <a:p>
            <a:pPr lvl="1"/>
            <a:r>
              <a:rPr lang="da-DK" dirty="0"/>
              <a:t>Kaldes </a:t>
            </a:r>
            <a:r>
              <a:rPr lang="da-DK" dirty="0" err="1"/>
              <a:t>Multiplexing</a:t>
            </a:r>
            <a:endParaRPr lang="da-DK" dirty="0"/>
          </a:p>
          <a:p>
            <a:endParaRPr lang="da-DK" dirty="0"/>
          </a:p>
          <a:p>
            <a:pPr lvl="1"/>
            <a:endParaRPr lang="da-DK" dirty="0"/>
          </a:p>
          <a:p>
            <a:endParaRPr lang="da-DK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3010780D-A3EE-43F8-A586-8F4CC9DE2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458" b="9187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1814" y="25765"/>
            <a:ext cx="3632688" cy="3632688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B58A0295-B896-4987-8196-7D806BA93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9794" y="25765"/>
            <a:ext cx="3604708" cy="360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7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58F60E9-425A-4DCC-A185-53BAB03D5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Programeksempler</a:t>
            </a:r>
          </a:p>
        </p:txBody>
      </p:sp>
    </p:spTree>
    <p:extLst>
      <p:ext uri="{BB962C8B-B14F-4D97-AF65-F5344CB8AC3E}">
        <p14:creationId xmlns:p14="http://schemas.microsoft.com/office/powerpoint/2010/main" val="2917321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B67361-443E-4D1F-91FF-2613F2D1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Eksempel 1: DC Motor driver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B9B8A31-543A-4275-A1B2-2F5C73002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072352" cy="3541714"/>
          </a:xfrm>
        </p:spPr>
        <p:txBody>
          <a:bodyPr>
            <a:normAutofit lnSpcReduction="10000"/>
          </a:bodyPr>
          <a:lstStyle/>
          <a:p>
            <a:r>
              <a:rPr lang="da-DK" dirty="0"/>
              <a:t>Vi skal bruge vores motorer</a:t>
            </a:r>
          </a:p>
          <a:p>
            <a:r>
              <a:rPr lang="da-DK" dirty="0"/>
              <a:t>De gule klodser der følger med robotten</a:t>
            </a:r>
          </a:p>
          <a:p>
            <a:r>
              <a:rPr lang="da-DK" dirty="0"/>
              <a:t>Transistoren switcher større strøm med PWM</a:t>
            </a:r>
          </a:p>
          <a:p>
            <a:r>
              <a:rPr lang="da-DK" dirty="0"/>
              <a:t>Potentiometret skal styre PWM signalet</a:t>
            </a:r>
          </a:p>
          <a:p>
            <a:endParaRPr lang="da-DK" dirty="0"/>
          </a:p>
          <a:p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5FA8993B-3AD7-4F24-8C38-F44893FBF6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723"/>
          <a:stretch/>
        </p:blipFill>
        <p:spPr>
          <a:xfrm>
            <a:off x="6213765" y="2249487"/>
            <a:ext cx="4988993" cy="330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0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B67361-443E-4D1F-91FF-2613F2D1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Eksempel 2: </a:t>
            </a:r>
            <a:r>
              <a:rPr lang="da-DK" dirty="0" err="1"/>
              <a:t>Servo</a:t>
            </a:r>
            <a:r>
              <a:rPr lang="da-DK" dirty="0"/>
              <a:t> </a:t>
            </a:r>
            <a:r>
              <a:rPr lang="da-DK" dirty="0" err="1"/>
              <a:t>Driving</a:t>
            </a:r>
            <a:r>
              <a:rPr lang="da-DK" dirty="0"/>
              <a:t>  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B9B8A31-543A-4275-A1B2-2F5C73002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030788" cy="3541714"/>
          </a:xfrm>
        </p:spPr>
        <p:txBody>
          <a:bodyPr/>
          <a:lstStyle/>
          <a:p>
            <a:r>
              <a:rPr lang="da-DK" dirty="0"/>
              <a:t>Vi skal lege lidt med </a:t>
            </a:r>
            <a:r>
              <a:rPr lang="da-DK" dirty="0" err="1"/>
              <a:t>Servoen</a:t>
            </a:r>
            <a:r>
              <a:rPr lang="da-DK" dirty="0"/>
              <a:t> nu</a:t>
            </a:r>
          </a:p>
          <a:p>
            <a:r>
              <a:rPr lang="da-DK" dirty="0"/>
              <a:t>Her benytter vi </a:t>
            </a:r>
            <a:r>
              <a:rPr lang="da-DK" dirty="0" err="1"/>
              <a:t>librariet</a:t>
            </a:r>
            <a:r>
              <a:rPr lang="da-DK" dirty="0"/>
              <a:t> </a:t>
            </a:r>
            <a:r>
              <a:rPr lang="da-DK" dirty="0" err="1"/>
              <a:t>Servo.h</a:t>
            </a:r>
            <a:endParaRPr lang="da-DK" dirty="0"/>
          </a:p>
          <a:p>
            <a:r>
              <a:rPr lang="da-DK" dirty="0"/>
              <a:t>Potmetrets værdier mappes over i </a:t>
            </a:r>
            <a:r>
              <a:rPr lang="da-DK" dirty="0" err="1"/>
              <a:t>Servo</a:t>
            </a:r>
            <a:r>
              <a:rPr lang="da-DK" dirty="0"/>
              <a:t>-grader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7A7D3F36-CF77-48A9-B745-485A13C955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364"/>
          <a:stretch/>
        </p:blipFill>
        <p:spPr>
          <a:xfrm>
            <a:off x="6094412" y="2097088"/>
            <a:ext cx="5791702" cy="327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4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B67361-443E-4D1F-91FF-2613F2D1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Eksempel 3: Stepper </a:t>
            </a:r>
            <a:r>
              <a:rPr lang="da-DK" dirty="0" err="1"/>
              <a:t>Driving</a:t>
            </a:r>
            <a:r>
              <a:rPr lang="da-DK" dirty="0"/>
              <a:t>  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B9B8A31-543A-4275-A1B2-2F5C73002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303776" cy="3541714"/>
          </a:xfrm>
        </p:spPr>
        <p:txBody>
          <a:bodyPr/>
          <a:lstStyle/>
          <a:p>
            <a:r>
              <a:rPr lang="da-DK" dirty="0"/>
              <a:t>Denne gang skal vi ikke bruge </a:t>
            </a:r>
            <a:r>
              <a:rPr lang="da-DK" dirty="0" err="1"/>
              <a:t>breadboard</a:t>
            </a:r>
            <a:endParaRPr lang="da-DK" dirty="0"/>
          </a:p>
          <a:p>
            <a:r>
              <a:rPr lang="da-DK" dirty="0"/>
              <a:t>For at drive </a:t>
            </a:r>
            <a:r>
              <a:rPr lang="da-DK" dirty="0" err="1"/>
              <a:t>Stepperen</a:t>
            </a:r>
            <a:r>
              <a:rPr lang="da-DK" dirty="0"/>
              <a:t> skal vi bruge et eksternt bibliotek, </a:t>
            </a:r>
            <a:r>
              <a:rPr lang="da-DK" dirty="0" err="1"/>
              <a:t>CheapStepper.h</a:t>
            </a:r>
            <a:endParaRPr lang="da-DK" dirty="0"/>
          </a:p>
          <a:p>
            <a:r>
              <a:rPr lang="da-DK" dirty="0"/>
              <a:t>Vi forsøger blot at få </a:t>
            </a:r>
            <a:r>
              <a:rPr lang="da-DK" dirty="0" err="1"/>
              <a:t>stepperen</a:t>
            </a:r>
            <a:r>
              <a:rPr lang="da-DK" dirty="0"/>
              <a:t> til at køre rundt</a:t>
            </a:r>
          </a:p>
          <a:p>
            <a:pPr lvl="1"/>
            <a:r>
              <a:rPr lang="da-DK" dirty="0"/>
              <a:t>Og meddele dens position</a:t>
            </a:r>
          </a:p>
          <a:p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8F856BCF-58C1-4505-825C-9EC316E70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517" y="2097088"/>
            <a:ext cx="4013548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55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B67361-443E-4D1F-91FF-2613F2D1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Eksempel 4: LCD Printing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B9B8A31-543A-4275-A1B2-2F5C73002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321733" cy="3541714"/>
          </a:xfrm>
        </p:spPr>
        <p:txBody>
          <a:bodyPr>
            <a:normAutofit lnSpcReduction="10000"/>
          </a:bodyPr>
          <a:lstStyle/>
          <a:p>
            <a:r>
              <a:rPr lang="da-DK" dirty="0"/>
              <a:t>Vi skal bruge en del ledninger</a:t>
            </a:r>
          </a:p>
          <a:p>
            <a:r>
              <a:rPr lang="da-DK" dirty="0"/>
              <a:t>Potentiometret styrer kontrast analogt</a:t>
            </a:r>
          </a:p>
          <a:p>
            <a:r>
              <a:rPr lang="da-DK" dirty="0"/>
              <a:t>Knappen bruges til en tæller</a:t>
            </a:r>
          </a:p>
          <a:p>
            <a:r>
              <a:rPr lang="da-DK" dirty="0"/>
              <a:t>Arduino skriver tællerens data ud til Displayet</a:t>
            </a:r>
          </a:p>
          <a:p>
            <a:r>
              <a:rPr lang="da-DK" dirty="0"/>
              <a:t>Men først skal vi inkludere </a:t>
            </a:r>
            <a:r>
              <a:rPr lang="da-DK" dirty="0" err="1"/>
              <a:t>librariet</a:t>
            </a:r>
            <a:r>
              <a:rPr lang="da-DK" dirty="0"/>
              <a:t> </a:t>
            </a:r>
            <a:r>
              <a:rPr lang="da-DK" dirty="0" err="1"/>
              <a:t>LiquidCrystal.h</a:t>
            </a:r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26AAEC47-ADD8-4FC7-BB5B-20AE51D361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995"/>
          <a:stretch/>
        </p:blipFill>
        <p:spPr>
          <a:xfrm>
            <a:off x="6463145" y="1678588"/>
            <a:ext cx="5203574" cy="486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1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BFAA5F-78E8-43C0-86CD-6C1BB6244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Recap</a:t>
            </a:r>
            <a:r>
              <a:rPr lang="da-DK" dirty="0"/>
              <a:t> fra sidst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44DAC14-D542-480D-95DF-7B8B8B54C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dirty="0"/>
              <a:t>Vi lærte om </a:t>
            </a:r>
            <a:r>
              <a:rPr lang="da-DK" dirty="0" err="1"/>
              <a:t>microcontrollers</a:t>
            </a:r>
            <a:endParaRPr lang="da-DK" dirty="0"/>
          </a:p>
          <a:p>
            <a:pPr lvl="1"/>
            <a:r>
              <a:rPr lang="da-DK" dirty="0"/>
              <a:t>Og hvorfor Arduino var et godt board!</a:t>
            </a:r>
          </a:p>
          <a:p>
            <a:r>
              <a:rPr lang="da-DK" dirty="0"/>
              <a:t>Et grundlæggende Arduino-program indeholder:</a:t>
            </a:r>
          </a:p>
          <a:p>
            <a:pPr lvl="1"/>
            <a:r>
              <a:rPr lang="da-DK" dirty="0" err="1"/>
              <a:t>Void</a:t>
            </a:r>
            <a:r>
              <a:rPr lang="da-DK" dirty="0"/>
              <a:t> </a:t>
            </a:r>
            <a:r>
              <a:rPr lang="da-DK" dirty="0" err="1"/>
              <a:t>setup</a:t>
            </a:r>
            <a:r>
              <a:rPr lang="da-DK" dirty="0"/>
              <a:t>()</a:t>
            </a:r>
          </a:p>
          <a:p>
            <a:pPr lvl="1"/>
            <a:r>
              <a:rPr lang="da-DK" dirty="0" err="1"/>
              <a:t>Void</a:t>
            </a:r>
            <a:r>
              <a:rPr lang="da-DK" dirty="0"/>
              <a:t> loop()</a:t>
            </a:r>
          </a:p>
          <a:p>
            <a:endParaRPr lang="da-DK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8AC8EB9C-65C4-49EE-AE4F-F1A89E13E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903" y="618518"/>
            <a:ext cx="3587446" cy="2733824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7883A60D-0715-43BF-B392-FC6DFBEDB61F}"/>
              </a:ext>
            </a:extLst>
          </p:cNvPr>
          <p:cNvPicPr/>
          <p:nvPr/>
        </p:nvPicPr>
        <p:blipFill rotWithShape="1">
          <a:blip r:embed="rId3"/>
          <a:srcRect b="54776"/>
          <a:stretch/>
        </p:blipFill>
        <p:spPr>
          <a:xfrm>
            <a:off x="7566208" y="3504741"/>
            <a:ext cx="3481203" cy="1333072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B94B5E7D-8909-4DE2-8AF6-D4F9758F8DF4}"/>
              </a:ext>
            </a:extLst>
          </p:cNvPr>
          <p:cNvPicPr/>
          <p:nvPr/>
        </p:nvPicPr>
        <p:blipFill rotWithShape="1">
          <a:blip r:embed="rId3"/>
          <a:srcRect t="44966"/>
          <a:stretch/>
        </p:blipFill>
        <p:spPr>
          <a:xfrm>
            <a:off x="7566208" y="4837813"/>
            <a:ext cx="3481203" cy="162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B67361-443E-4D1F-91FF-2613F2D1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Eksempel 5: 7-Segment Display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B9B8A31-543A-4275-A1B2-2F5C73002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238606" cy="3541714"/>
          </a:xfrm>
        </p:spPr>
        <p:txBody>
          <a:bodyPr/>
          <a:lstStyle/>
          <a:p>
            <a:r>
              <a:rPr lang="da-DK" dirty="0"/>
              <a:t>Var der mange ledninger med </a:t>
            </a:r>
            <a:r>
              <a:rPr lang="da-DK" dirty="0" err="1"/>
              <a:t>LCD’et</a:t>
            </a:r>
            <a:r>
              <a:rPr lang="da-DK" dirty="0"/>
              <a:t>?</a:t>
            </a:r>
          </a:p>
          <a:p>
            <a:r>
              <a:rPr lang="da-DK" dirty="0"/>
              <a:t>Det bliver værre</a:t>
            </a:r>
          </a:p>
          <a:p>
            <a:r>
              <a:rPr lang="da-DK" dirty="0"/>
              <a:t>74HC595 skal have </a:t>
            </a:r>
            <a:r>
              <a:rPr lang="da-DK" dirty="0" err="1"/>
              <a:t>shiftet</a:t>
            </a:r>
            <a:r>
              <a:rPr lang="da-DK" dirty="0"/>
              <a:t> beskeder ind</a:t>
            </a: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A0F60511-92F6-4A35-9C65-1A57904918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300"/>
          <a:stretch/>
        </p:blipFill>
        <p:spPr>
          <a:xfrm>
            <a:off x="6380019" y="1766454"/>
            <a:ext cx="5223034" cy="387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8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2313BD1-B97B-4FFA-AAEB-B64B94281C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HAPPY HACKING!</a:t>
            </a:r>
          </a:p>
        </p:txBody>
      </p:sp>
    </p:spTree>
    <p:extLst>
      <p:ext uri="{BB962C8B-B14F-4D97-AF65-F5344CB8AC3E}">
        <p14:creationId xmlns:p14="http://schemas.microsoft.com/office/powerpoint/2010/main" val="333758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C0B414-B847-409F-B740-3FCEC3CB2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Recap</a:t>
            </a:r>
            <a:r>
              <a:rPr lang="da-DK" dirty="0"/>
              <a:t> fra sidst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F43D2EC-E3DA-4FE7-B641-E938B813B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a-DK" dirty="0"/>
              <a:t>Sidst lærte vi hvordan Arduino behandlede:</a:t>
            </a:r>
          </a:p>
          <a:p>
            <a:pPr lvl="1"/>
            <a:r>
              <a:rPr lang="da-DK" dirty="0"/>
              <a:t>Digitale signaler</a:t>
            </a:r>
          </a:p>
          <a:p>
            <a:pPr lvl="2"/>
            <a:r>
              <a:rPr lang="da-DK" dirty="0" err="1"/>
              <a:t>digitalRead</a:t>
            </a:r>
            <a:r>
              <a:rPr lang="da-DK" dirty="0"/>
              <a:t>()</a:t>
            </a:r>
          </a:p>
          <a:p>
            <a:pPr lvl="2"/>
            <a:r>
              <a:rPr lang="da-DK" dirty="0" err="1"/>
              <a:t>digitalWrite</a:t>
            </a:r>
            <a:r>
              <a:rPr lang="da-DK" dirty="0"/>
              <a:t>()</a:t>
            </a:r>
          </a:p>
          <a:p>
            <a:pPr lvl="1"/>
            <a:r>
              <a:rPr lang="da-DK" dirty="0"/>
              <a:t>Analoge Signaler</a:t>
            </a:r>
          </a:p>
          <a:p>
            <a:pPr lvl="2"/>
            <a:r>
              <a:rPr lang="da-DK" dirty="0" err="1"/>
              <a:t>analogRead</a:t>
            </a:r>
            <a:r>
              <a:rPr lang="da-DK" dirty="0"/>
              <a:t>()</a:t>
            </a:r>
          </a:p>
          <a:p>
            <a:pPr lvl="2"/>
            <a:r>
              <a:rPr lang="da-DK" dirty="0" err="1"/>
              <a:t>analogWrite</a:t>
            </a:r>
            <a:r>
              <a:rPr lang="da-DK" dirty="0"/>
              <a:t>()</a:t>
            </a:r>
          </a:p>
          <a:p>
            <a:r>
              <a:rPr lang="da-DK" dirty="0"/>
              <a:t>Vi lærte også at benytte nogle af Serial metoderne!</a:t>
            </a:r>
          </a:p>
          <a:p>
            <a:pPr lvl="1"/>
            <a:r>
              <a:rPr lang="da-DK" dirty="0" err="1"/>
              <a:t>Serial.begin</a:t>
            </a:r>
            <a:r>
              <a:rPr lang="da-DK" dirty="0"/>
              <a:t>()</a:t>
            </a:r>
          </a:p>
          <a:p>
            <a:pPr lvl="1"/>
            <a:r>
              <a:rPr lang="da-DK" dirty="0" err="1"/>
              <a:t>Serial.print</a:t>
            </a:r>
            <a:r>
              <a:rPr lang="da-DK" dirty="0"/>
              <a:t>()</a:t>
            </a:r>
          </a:p>
          <a:p>
            <a:pPr lvl="1"/>
            <a:r>
              <a:rPr lang="da-DK" dirty="0" err="1"/>
              <a:t>Serial.println</a:t>
            </a:r>
            <a:r>
              <a:rPr lang="da-DK" dirty="0"/>
              <a:t>()</a:t>
            </a:r>
          </a:p>
          <a:p>
            <a:endParaRPr lang="da-DK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1AC63EB4-5281-4709-86F4-F60A22D24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966" y="1728317"/>
            <a:ext cx="5583963" cy="1042340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6CDF9478-B005-42F8-8B98-58DF141F32E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122927" y="2923056"/>
            <a:ext cx="3204039" cy="1553960"/>
          </a:xfrm>
          <a:prstGeom prst="rect">
            <a:avLst/>
          </a:prstGeom>
        </p:spPr>
      </p:pic>
      <p:pic>
        <p:nvPicPr>
          <p:cNvPr id="6" name="Picture 2" descr="Image result for class d pwm">
            <a:extLst>
              <a:ext uri="{FF2B5EF4-FFF2-40B4-BE49-F238E27FC236}">
                <a16:creationId xmlns:a16="http://schemas.microsoft.com/office/drawing/2014/main" id="{F87CFD16-644C-466C-A97D-A1D5B337A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106" y="4604607"/>
            <a:ext cx="3604064" cy="169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10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3371D9-9B92-47CD-93E1-2E4AE5B51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Recap</a:t>
            </a:r>
            <a:r>
              <a:rPr lang="da-DK" dirty="0"/>
              <a:t> fra sidst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2B701E7-C148-4DED-8D25-FF50ADA97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Vi brugte </a:t>
            </a:r>
            <a:r>
              <a:rPr lang="da-DK" dirty="0" err="1"/>
              <a:t>LED’er</a:t>
            </a:r>
            <a:r>
              <a:rPr lang="da-DK" dirty="0"/>
              <a:t> som visuel feedback</a:t>
            </a:r>
          </a:p>
          <a:p>
            <a:r>
              <a:rPr lang="da-DK" dirty="0"/>
              <a:t>Trykknapper til digital input</a:t>
            </a:r>
          </a:p>
          <a:p>
            <a:r>
              <a:rPr lang="da-DK" dirty="0"/>
              <a:t>Potentiometre som analog input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8F17D306-E358-4EAD-B3F8-59E0AFF378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08" t="9713" r="23950" b="79272"/>
          <a:stretch/>
        </p:blipFill>
        <p:spPr>
          <a:xfrm>
            <a:off x="7964664" y="1161591"/>
            <a:ext cx="2216550" cy="1432920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2B4C72C0-6E8C-4E6B-9D79-8367582446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70" t="21072" r="14915" b="71872"/>
          <a:stretch/>
        </p:blipFill>
        <p:spPr>
          <a:xfrm>
            <a:off x="7639616" y="2881423"/>
            <a:ext cx="3068911" cy="1031358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2BF3F007-03D0-44BC-9457-DECABD3777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447" t="33668" r="7385" b="58587"/>
          <a:stretch/>
        </p:blipFill>
        <p:spPr>
          <a:xfrm>
            <a:off x="7300733" y="4315047"/>
            <a:ext cx="3746678" cy="10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11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3299635-29B7-4918-A37E-B3DFB65F2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da-DK" dirty="0"/>
              <a:t>Dagens Indhold</a:t>
            </a:r>
          </a:p>
        </p:txBody>
      </p:sp>
      <p:graphicFrame>
        <p:nvGraphicFramePr>
          <p:cNvPr id="13" name="Pladsholder til indhold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9963299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3826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7A2DF2F7-5307-4281-8441-9D28AEB2A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graphicEl>
                                              <a:dgm id="{7A2DF2F7-5307-4281-8441-9D28AEB2A9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063DD1D8-EB72-4B8C-87BC-6D754C75CD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graphicEl>
                                              <a:dgm id="{063DD1D8-EB72-4B8C-87BC-6D754C75CD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BD27D803-490F-429F-9CC8-7FA51142BE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graphicEl>
                                              <a:dgm id="{BD27D803-490F-429F-9CC8-7FA51142BE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563E3DDE-D9FC-4643-B5A8-CA94553B41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graphicEl>
                                              <a:dgm id="{563E3DDE-D9FC-4643-B5A8-CA94553B41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30BEFDF2-E395-4C1E-AE33-D12FB1BAFB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graphicEl>
                                              <a:dgm id="{30BEFDF2-E395-4C1E-AE33-D12FB1BAFB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F391D236-0400-4FFF-849E-C7812934CB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graphicEl>
                                              <a:dgm id="{F391D236-0400-4FFF-849E-C7812934CB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3" grpId="0" uiExpand="1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58F60E9-425A-4DCC-A185-53BAB03D5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Motorer</a:t>
            </a:r>
          </a:p>
        </p:txBody>
      </p:sp>
    </p:spTree>
    <p:extLst>
      <p:ext uri="{BB962C8B-B14F-4D97-AF65-F5344CB8AC3E}">
        <p14:creationId xmlns:p14="http://schemas.microsoft.com/office/powerpoint/2010/main" val="275019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8F8FBC-12AD-46D3-B8C6-9F9CC137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da-DK" dirty="0"/>
              <a:t>DC motorer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E67FE00-CCC7-4CB8-943F-4FBA31B93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r>
              <a:rPr lang="da-DK" dirty="0"/>
              <a:t>DC motorer er de simpleste motorer at drive</a:t>
            </a:r>
          </a:p>
          <a:p>
            <a:r>
              <a:rPr lang="da-DK" dirty="0"/>
              <a:t>Kræver blot en forsyningsstrøm</a:t>
            </a:r>
          </a:p>
          <a:p>
            <a:r>
              <a:rPr lang="da-DK" dirty="0"/>
              <a:t>Kan køre variabel hastighed vha. PWM</a:t>
            </a:r>
          </a:p>
          <a:p>
            <a:pPr marL="0" indent="0">
              <a:buNone/>
            </a:pPr>
            <a:endParaRPr lang="da-DK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C3C8EB2B-B467-49E6-8FB2-D3A554ABA1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125" b="74531" l="22125" r="72875"/>
                    </a14:imgEffect>
                  </a14:imgLayer>
                </a14:imgProps>
              </a:ext>
            </a:extLst>
          </a:blip>
          <a:srcRect l="21061" t="21686" r="26184" b="22678"/>
          <a:stretch/>
        </p:blipFill>
        <p:spPr>
          <a:xfrm>
            <a:off x="7764413" y="2097088"/>
            <a:ext cx="3098911" cy="261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9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AC88A2-826C-4360-9501-BD23508C9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da-DK"/>
              <a:t>Servo motorer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E93F261-536D-4A68-9AB5-7B2EA59DA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82843" cy="3541714"/>
          </a:xfrm>
        </p:spPr>
        <p:txBody>
          <a:bodyPr/>
          <a:lstStyle/>
          <a:p>
            <a:r>
              <a:rPr lang="da-DK" dirty="0" err="1"/>
              <a:t>Servomotorer</a:t>
            </a:r>
            <a:r>
              <a:rPr lang="da-DK" dirty="0"/>
              <a:t> er gearede DC-motorer</a:t>
            </a:r>
          </a:p>
          <a:p>
            <a:r>
              <a:rPr lang="da-DK" dirty="0"/>
              <a:t>Deres rotation er koblet til et feedback kredsløb</a:t>
            </a:r>
          </a:p>
          <a:p>
            <a:r>
              <a:rPr lang="da-DK" dirty="0"/>
              <a:t>De indstiller sig til en given position</a:t>
            </a:r>
          </a:p>
          <a:p>
            <a:r>
              <a:rPr lang="da-DK" dirty="0"/>
              <a:t>Positionen afkodes fra PWM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CB09C93B-5A2F-4D0F-AC39-50A637E1B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255" y="2097088"/>
            <a:ext cx="3650169" cy="258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2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526F44-2732-4472-A47C-A03325736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Stepper motorer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A2B7551-AAD5-4396-B756-243F1D588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737370" cy="3541714"/>
          </a:xfrm>
        </p:spPr>
        <p:txBody>
          <a:bodyPr/>
          <a:lstStyle/>
          <a:p>
            <a:r>
              <a:rPr lang="da-DK" dirty="0" err="1"/>
              <a:t>Steppermotorerne</a:t>
            </a:r>
            <a:r>
              <a:rPr lang="da-DK" dirty="0"/>
              <a:t> indeholder en række spoler</a:t>
            </a:r>
          </a:p>
          <a:p>
            <a:r>
              <a:rPr lang="da-DK" dirty="0"/>
              <a:t>Deres magnetisering vha. strøm bevæger motoren</a:t>
            </a:r>
          </a:p>
          <a:p>
            <a:r>
              <a:rPr lang="da-DK" dirty="0"/>
              <a:t>Vi kan styre dem præcist på denne måde</a:t>
            </a:r>
          </a:p>
          <a:p>
            <a:pPr lvl="1"/>
            <a:r>
              <a:rPr lang="da-DK" dirty="0"/>
              <a:t>Ved at skrive en sekvens af pulser til </a:t>
            </a:r>
            <a:r>
              <a:rPr lang="da-DK" dirty="0" err="1"/>
              <a:t>stepperen</a:t>
            </a:r>
            <a:endParaRPr lang="da-DK" dirty="0"/>
          </a:p>
          <a:p>
            <a:pPr lvl="1"/>
            <a:r>
              <a:rPr lang="da-DK" dirty="0"/>
              <a:t>Strømmen forstærkes gennem et driver print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63DE90CE-A5CC-4CAD-B50E-570BC9E4A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689" y="971158"/>
            <a:ext cx="3682238" cy="2765770"/>
          </a:xfrm>
          <a:prstGeom prst="rect">
            <a:avLst/>
          </a:prstGeom>
        </p:spPr>
      </p:pic>
      <p:pic>
        <p:nvPicPr>
          <p:cNvPr id="1026" name="Picture 2" descr="https://cdn.instructables.com/FEO/P930/HMMF4Z5R/FEOP930HMMF4Z5R.MEDIUM.jpg">
            <a:extLst>
              <a:ext uri="{FF2B5EF4-FFF2-40B4-BE49-F238E27FC236}">
                <a16:creationId xmlns:a16="http://schemas.microsoft.com/office/drawing/2014/main" id="{D75B22A5-B805-4E55-9A8C-2AF163C79D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55"/>
          <a:stretch/>
        </p:blipFill>
        <p:spPr bwMode="auto">
          <a:xfrm>
            <a:off x="9615965" y="2286065"/>
            <a:ext cx="2222757" cy="178249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engineersgarage.com/sites/default/files/imagecache/Original/wysiwyg_imageupload/1/Stepper-Motor-Architecture_0.jpg">
            <a:extLst>
              <a:ext uri="{FF2B5EF4-FFF2-40B4-BE49-F238E27FC236}">
                <a16:creationId xmlns:a16="http://schemas.microsoft.com/office/drawing/2014/main" id="{563E14A3-C438-4DF3-8C54-88A64D2F3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472" y="4262664"/>
            <a:ext cx="4972249" cy="204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68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redsløb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TM04033919[[fn=Kredsløb]]</Template>
  <TotalTime>8430</TotalTime>
  <Words>520</Words>
  <Application>Microsoft Office PowerPoint</Application>
  <PresentationFormat>Widescreen</PresentationFormat>
  <Paragraphs>112</Paragraphs>
  <Slides>21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21</vt:i4>
      </vt:variant>
    </vt:vector>
  </HeadingPairs>
  <TitlesOfParts>
    <vt:vector size="26" baseType="lpstr">
      <vt:lpstr>Arial</vt:lpstr>
      <vt:lpstr>Calibri</vt:lpstr>
      <vt:lpstr>Trebuchet MS</vt:lpstr>
      <vt:lpstr>Tw Cen MT</vt:lpstr>
      <vt:lpstr>Kredsløb</vt:lpstr>
      <vt:lpstr>Arduino Workshop</vt:lpstr>
      <vt:lpstr>Recap fra sidst</vt:lpstr>
      <vt:lpstr>Recap fra sidst</vt:lpstr>
      <vt:lpstr>Recap fra sidst</vt:lpstr>
      <vt:lpstr>Dagens Indhold</vt:lpstr>
      <vt:lpstr>Motorer</vt:lpstr>
      <vt:lpstr>DC motorer</vt:lpstr>
      <vt:lpstr>Servo motorer</vt:lpstr>
      <vt:lpstr>Stepper motorer</vt:lpstr>
      <vt:lpstr>Displays</vt:lpstr>
      <vt:lpstr>LCD Displays</vt:lpstr>
      <vt:lpstr>LCD Displays</vt:lpstr>
      <vt:lpstr>7-Segment Displays</vt:lpstr>
      <vt:lpstr>LED Matrix</vt:lpstr>
      <vt:lpstr>Programeksempler</vt:lpstr>
      <vt:lpstr>Eksempel 1: DC Motor driver</vt:lpstr>
      <vt:lpstr>Eksempel 2: Servo Driving  </vt:lpstr>
      <vt:lpstr>Eksempel 3: Stepper Driving  </vt:lpstr>
      <vt:lpstr>Eksempel 4: LCD Printing</vt:lpstr>
      <vt:lpstr>Eksempel 5: 7-Segment Display</vt:lpstr>
      <vt:lpstr>HAPPY HACKING!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Workshop</dc:title>
  <dc:creator>Jacob Bechmann Pedersen</dc:creator>
  <cp:lastModifiedBy>Jacob Bechmann Pedersen</cp:lastModifiedBy>
  <cp:revision>87</cp:revision>
  <dcterms:created xsi:type="dcterms:W3CDTF">2017-09-14T14:53:56Z</dcterms:created>
  <dcterms:modified xsi:type="dcterms:W3CDTF">2017-10-10T13:03:28Z</dcterms:modified>
</cp:coreProperties>
</file>